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6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6" d="100"/>
          <a:sy n="96" d="100"/>
        </p:scale>
        <p:origin x="-85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C7B8768D-BF2A-1B4B-A422-FF0A6858F70E}" type="datetimeFigureOut">
              <a:rPr lang="en-US" smtClean="0"/>
              <a:t>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898AA-0A17-DA4C-85CD-3400B2DDD015}" type="slidenum">
              <a:rPr lang="en-US" smtClean="0"/>
              <a:t>‹#›</a:t>
            </a:fld>
            <a:endParaRPr lang="en-US"/>
          </a:p>
        </p:txBody>
      </p:sp>
    </p:spTree>
    <p:extLst>
      <p:ext uri="{BB962C8B-B14F-4D97-AF65-F5344CB8AC3E}">
        <p14:creationId xmlns:p14="http://schemas.microsoft.com/office/powerpoint/2010/main" val="2056949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C7B8768D-BF2A-1B4B-A422-FF0A6858F70E}" type="datetimeFigureOut">
              <a:rPr lang="en-US" smtClean="0"/>
              <a:t>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898AA-0A17-DA4C-85CD-3400B2DDD015}" type="slidenum">
              <a:rPr lang="en-US" smtClean="0"/>
              <a:t>‹#›</a:t>
            </a:fld>
            <a:endParaRPr lang="en-US"/>
          </a:p>
        </p:txBody>
      </p:sp>
    </p:spTree>
    <p:extLst>
      <p:ext uri="{BB962C8B-B14F-4D97-AF65-F5344CB8AC3E}">
        <p14:creationId xmlns:p14="http://schemas.microsoft.com/office/powerpoint/2010/main" val="3503899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C7B8768D-BF2A-1B4B-A422-FF0A6858F70E}" type="datetimeFigureOut">
              <a:rPr lang="en-US" smtClean="0"/>
              <a:t>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898AA-0A17-DA4C-85CD-3400B2DDD015}" type="slidenum">
              <a:rPr lang="en-US" smtClean="0"/>
              <a:t>‹#›</a:t>
            </a:fld>
            <a:endParaRPr lang="en-US"/>
          </a:p>
        </p:txBody>
      </p:sp>
    </p:spTree>
    <p:extLst>
      <p:ext uri="{BB962C8B-B14F-4D97-AF65-F5344CB8AC3E}">
        <p14:creationId xmlns:p14="http://schemas.microsoft.com/office/powerpoint/2010/main" val="21050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C7B8768D-BF2A-1B4B-A422-FF0A6858F70E}" type="datetimeFigureOut">
              <a:rPr lang="en-US" smtClean="0"/>
              <a:t>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898AA-0A17-DA4C-85CD-3400B2DDD015}" type="slidenum">
              <a:rPr lang="en-US" smtClean="0"/>
              <a:t>‹#›</a:t>
            </a:fld>
            <a:endParaRPr lang="en-US"/>
          </a:p>
        </p:txBody>
      </p:sp>
    </p:spTree>
    <p:extLst>
      <p:ext uri="{BB962C8B-B14F-4D97-AF65-F5344CB8AC3E}">
        <p14:creationId xmlns:p14="http://schemas.microsoft.com/office/powerpoint/2010/main" val="232097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C7B8768D-BF2A-1B4B-A422-FF0A6858F70E}" type="datetimeFigureOut">
              <a:rPr lang="en-US" smtClean="0"/>
              <a:t>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6898AA-0A17-DA4C-85CD-3400B2DDD015}" type="slidenum">
              <a:rPr lang="en-US" smtClean="0"/>
              <a:t>‹#›</a:t>
            </a:fld>
            <a:endParaRPr lang="en-US"/>
          </a:p>
        </p:txBody>
      </p:sp>
    </p:spTree>
    <p:extLst>
      <p:ext uri="{BB962C8B-B14F-4D97-AF65-F5344CB8AC3E}">
        <p14:creationId xmlns:p14="http://schemas.microsoft.com/office/powerpoint/2010/main" val="73848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C7B8768D-BF2A-1B4B-A422-FF0A6858F70E}" type="datetimeFigureOut">
              <a:rPr lang="en-US" smtClean="0"/>
              <a:t>30/7/17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898AA-0A17-DA4C-85CD-3400B2DDD015}" type="slidenum">
              <a:rPr lang="en-US" smtClean="0"/>
              <a:t>‹#›</a:t>
            </a:fld>
            <a:endParaRPr lang="en-US"/>
          </a:p>
        </p:txBody>
      </p:sp>
    </p:spTree>
    <p:extLst>
      <p:ext uri="{BB962C8B-B14F-4D97-AF65-F5344CB8AC3E}">
        <p14:creationId xmlns:p14="http://schemas.microsoft.com/office/powerpoint/2010/main" val="168089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C7B8768D-BF2A-1B4B-A422-FF0A6858F70E}" type="datetimeFigureOut">
              <a:rPr lang="en-US" smtClean="0"/>
              <a:t>30/7/17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6898AA-0A17-DA4C-85CD-3400B2DDD015}" type="slidenum">
              <a:rPr lang="en-US" smtClean="0"/>
              <a:t>‹#›</a:t>
            </a:fld>
            <a:endParaRPr lang="en-US"/>
          </a:p>
        </p:txBody>
      </p:sp>
    </p:spTree>
    <p:extLst>
      <p:ext uri="{BB962C8B-B14F-4D97-AF65-F5344CB8AC3E}">
        <p14:creationId xmlns:p14="http://schemas.microsoft.com/office/powerpoint/2010/main" val="12575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C7B8768D-BF2A-1B4B-A422-FF0A6858F70E}" type="datetimeFigureOut">
              <a:rPr lang="en-US" smtClean="0"/>
              <a:t>30/7/17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6898AA-0A17-DA4C-85CD-3400B2DDD015}" type="slidenum">
              <a:rPr lang="en-US" smtClean="0"/>
              <a:t>‹#›</a:t>
            </a:fld>
            <a:endParaRPr lang="en-US"/>
          </a:p>
        </p:txBody>
      </p:sp>
    </p:spTree>
    <p:extLst>
      <p:ext uri="{BB962C8B-B14F-4D97-AF65-F5344CB8AC3E}">
        <p14:creationId xmlns:p14="http://schemas.microsoft.com/office/powerpoint/2010/main" val="55217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B8768D-BF2A-1B4B-A422-FF0A6858F70E}" type="datetimeFigureOut">
              <a:rPr lang="en-US" smtClean="0"/>
              <a:t>30/7/17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6898AA-0A17-DA4C-85CD-3400B2DDD015}" type="slidenum">
              <a:rPr lang="en-US" smtClean="0"/>
              <a:t>‹#›</a:t>
            </a:fld>
            <a:endParaRPr lang="en-US"/>
          </a:p>
        </p:txBody>
      </p:sp>
    </p:spTree>
    <p:extLst>
      <p:ext uri="{BB962C8B-B14F-4D97-AF65-F5344CB8AC3E}">
        <p14:creationId xmlns:p14="http://schemas.microsoft.com/office/powerpoint/2010/main" val="304024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C7B8768D-BF2A-1B4B-A422-FF0A6858F70E}" type="datetimeFigureOut">
              <a:rPr lang="en-US" smtClean="0"/>
              <a:t>30/7/17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898AA-0A17-DA4C-85CD-3400B2DDD015}" type="slidenum">
              <a:rPr lang="en-US" smtClean="0"/>
              <a:t>‹#›</a:t>
            </a:fld>
            <a:endParaRPr lang="en-US"/>
          </a:p>
        </p:txBody>
      </p:sp>
    </p:spTree>
    <p:extLst>
      <p:ext uri="{BB962C8B-B14F-4D97-AF65-F5344CB8AC3E}">
        <p14:creationId xmlns:p14="http://schemas.microsoft.com/office/powerpoint/2010/main" val="4034291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C7B8768D-BF2A-1B4B-A422-FF0A6858F70E}" type="datetimeFigureOut">
              <a:rPr lang="en-US" smtClean="0"/>
              <a:t>30/7/17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6898AA-0A17-DA4C-85CD-3400B2DDD015}" type="slidenum">
              <a:rPr lang="en-US" smtClean="0"/>
              <a:t>‹#›</a:t>
            </a:fld>
            <a:endParaRPr lang="en-US"/>
          </a:p>
        </p:txBody>
      </p:sp>
    </p:spTree>
    <p:extLst>
      <p:ext uri="{BB962C8B-B14F-4D97-AF65-F5344CB8AC3E}">
        <p14:creationId xmlns:p14="http://schemas.microsoft.com/office/powerpoint/2010/main" val="7921003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8768D-BF2A-1B4B-A422-FF0A6858F70E}" type="datetimeFigureOut">
              <a:rPr lang="en-US" smtClean="0"/>
              <a:t>30/7/17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6898AA-0A17-DA4C-85CD-3400B2DDD015}" type="slidenum">
              <a:rPr lang="en-US" smtClean="0"/>
              <a:t>‹#›</a:t>
            </a:fld>
            <a:endParaRPr lang="en-US"/>
          </a:p>
        </p:txBody>
      </p:sp>
    </p:spTree>
    <p:extLst>
      <p:ext uri="{BB962C8B-B14F-4D97-AF65-F5344CB8AC3E}">
        <p14:creationId xmlns:p14="http://schemas.microsoft.com/office/powerpoint/2010/main" val="3575906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g"/><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ree 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311" y="400185"/>
            <a:ext cx="5450448" cy="4082575"/>
          </a:xfrm>
          <a:prstGeom prst="rect">
            <a:avLst/>
          </a:prstGeom>
        </p:spPr>
      </p:pic>
      <p:sp>
        <p:nvSpPr>
          <p:cNvPr id="5" name="TextBox 4"/>
          <p:cNvSpPr txBox="1"/>
          <p:nvPr/>
        </p:nvSpPr>
        <p:spPr>
          <a:xfrm>
            <a:off x="6222154" y="400184"/>
            <a:ext cx="2921846" cy="1754327"/>
          </a:xfrm>
          <a:prstGeom prst="rect">
            <a:avLst/>
          </a:prstGeom>
          <a:noFill/>
        </p:spPr>
        <p:txBody>
          <a:bodyPr wrap="square" rtlCol="0">
            <a:spAutoFit/>
          </a:bodyPr>
          <a:lstStyle/>
          <a:p>
            <a:r>
              <a:rPr lang="en-US" dirty="0" err="1" smtClean="0"/>
              <a:t>Moreton</a:t>
            </a:r>
            <a:r>
              <a:rPr lang="en-US" dirty="0" smtClean="0"/>
              <a:t> Bay Fig Trees are also known as Australian Banyan Trees. Their scientific name is </a:t>
            </a:r>
            <a:r>
              <a:rPr lang="en-US" dirty="0" err="1" smtClean="0"/>
              <a:t>Ficus</a:t>
            </a:r>
            <a:r>
              <a:rPr lang="en-US" dirty="0" smtClean="0"/>
              <a:t> </a:t>
            </a:r>
            <a:r>
              <a:rPr lang="en-US" dirty="0" err="1" smtClean="0"/>
              <a:t>macropylla</a:t>
            </a:r>
            <a:r>
              <a:rPr lang="en-US" dirty="0" smtClean="0"/>
              <a:t>. </a:t>
            </a:r>
          </a:p>
          <a:p>
            <a:r>
              <a:rPr lang="en-US" dirty="0" smtClean="0"/>
              <a:t>They are native to the east coast of Queensland.</a:t>
            </a:r>
            <a:endParaRPr lang="en-US" dirty="0"/>
          </a:p>
        </p:txBody>
      </p:sp>
      <p:sp>
        <p:nvSpPr>
          <p:cNvPr id="6" name="TextBox 5"/>
          <p:cNvSpPr txBox="1"/>
          <p:nvPr/>
        </p:nvSpPr>
        <p:spPr>
          <a:xfrm>
            <a:off x="671310" y="4938658"/>
            <a:ext cx="8116679" cy="923330"/>
          </a:xfrm>
          <a:prstGeom prst="rect">
            <a:avLst/>
          </a:prstGeom>
          <a:noFill/>
        </p:spPr>
        <p:txBody>
          <a:bodyPr wrap="square" rtlCol="0">
            <a:spAutoFit/>
          </a:bodyPr>
          <a:lstStyle/>
          <a:p>
            <a:r>
              <a:rPr lang="en-US" dirty="0" err="1" smtClean="0"/>
              <a:t>Moreton</a:t>
            </a:r>
            <a:r>
              <a:rPr lang="en-US" dirty="0" smtClean="0"/>
              <a:t> Bay Fig Trees grow into very large trees. They are too big for people’s gardens but they are wonderful shade trees in parks. Their canopy can grow as large as a football field.</a:t>
            </a:r>
            <a:endParaRPr lang="en-US" dirty="0"/>
          </a:p>
        </p:txBody>
      </p:sp>
    </p:spTree>
    <p:extLst>
      <p:ext uri="{BB962C8B-B14F-4D97-AF65-F5344CB8AC3E}">
        <p14:creationId xmlns:p14="http://schemas.microsoft.com/office/powerpoint/2010/main" val="40987968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reton-bay-fig-tre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359" y="0"/>
            <a:ext cx="6985000" cy="5232400"/>
          </a:xfrm>
          <a:prstGeom prst="rect">
            <a:avLst/>
          </a:prstGeom>
        </p:spPr>
      </p:pic>
      <p:sp>
        <p:nvSpPr>
          <p:cNvPr id="3" name="TextBox 2"/>
          <p:cNvSpPr txBox="1"/>
          <p:nvPr/>
        </p:nvSpPr>
        <p:spPr>
          <a:xfrm>
            <a:off x="346386" y="5477420"/>
            <a:ext cx="8197849" cy="646331"/>
          </a:xfrm>
          <a:prstGeom prst="rect">
            <a:avLst/>
          </a:prstGeom>
          <a:noFill/>
        </p:spPr>
        <p:txBody>
          <a:bodyPr wrap="square" rtlCol="0">
            <a:spAutoFit/>
          </a:bodyPr>
          <a:lstStyle/>
          <a:p>
            <a:r>
              <a:rPr lang="en-US" dirty="0" err="1" smtClean="0"/>
              <a:t>Moreton</a:t>
            </a:r>
            <a:r>
              <a:rPr lang="en-US" dirty="0" smtClean="0"/>
              <a:t> Bay Fig Trees have huge roots that grow along the ground. They are called buttress roots and they stabilize the tree so that it doesn’t fall over.</a:t>
            </a:r>
            <a:endParaRPr lang="en-US" dirty="0"/>
          </a:p>
        </p:txBody>
      </p:sp>
    </p:spTree>
    <p:extLst>
      <p:ext uri="{BB962C8B-B14F-4D97-AF65-F5344CB8AC3E}">
        <p14:creationId xmlns:p14="http://schemas.microsoft.com/office/powerpoint/2010/main" val="302338742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ee 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0774" y="217129"/>
            <a:ext cx="6218464" cy="4138105"/>
          </a:xfrm>
          <a:prstGeom prst="rect">
            <a:avLst/>
          </a:prstGeom>
        </p:spPr>
      </p:pic>
      <p:sp>
        <p:nvSpPr>
          <p:cNvPr id="3" name="TextBox 2"/>
          <p:cNvSpPr txBox="1"/>
          <p:nvPr/>
        </p:nvSpPr>
        <p:spPr>
          <a:xfrm>
            <a:off x="590142" y="4489689"/>
            <a:ext cx="7787314" cy="2585323"/>
          </a:xfrm>
          <a:prstGeom prst="rect">
            <a:avLst/>
          </a:prstGeom>
          <a:noFill/>
        </p:spPr>
        <p:txBody>
          <a:bodyPr wrap="square" rtlCol="0">
            <a:spAutoFit/>
          </a:bodyPr>
          <a:lstStyle/>
          <a:p>
            <a:r>
              <a:rPr lang="en-US" dirty="0" smtClean="0"/>
              <a:t>There are two very different ways that a </a:t>
            </a:r>
            <a:r>
              <a:rPr lang="en-US" dirty="0" err="1" smtClean="0"/>
              <a:t>Moreton</a:t>
            </a:r>
            <a:r>
              <a:rPr lang="en-US" dirty="0" smtClean="0"/>
              <a:t> Bay Fig Tree can grow. If it grows from a seedling that has been planted in the ground, it grows like many other trees. The seed sprouts and gradually the tree grows taller and the trunk thickens. The other way is very interesting. </a:t>
            </a:r>
            <a:r>
              <a:rPr lang="en-US" dirty="0"/>
              <a:t>A</a:t>
            </a:r>
            <a:r>
              <a:rPr lang="en-US" dirty="0" smtClean="0"/>
              <a:t> bird eats the fruit that grows on the tree and later leaves its droppings in the branches of a different tree. This time special roots called aerial roots quickly grow down to the ground and become thicker. They eventually strangle the host tree until it dies and the Fig Tree takes its place.</a:t>
            </a:r>
            <a:endParaRPr lang="en-US" dirty="0"/>
          </a:p>
          <a:p>
            <a:endParaRPr lang="en-US" dirty="0"/>
          </a:p>
        </p:txBody>
      </p:sp>
    </p:spTree>
    <p:extLst>
      <p:ext uri="{BB962C8B-B14F-4D97-AF65-F5344CB8AC3E}">
        <p14:creationId xmlns:p14="http://schemas.microsoft.com/office/powerpoint/2010/main" val="42541561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ee 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947" y="95252"/>
            <a:ext cx="7710339" cy="5146651"/>
          </a:xfrm>
          <a:prstGeom prst="rect">
            <a:avLst/>
          </a:prstGeom>
        </p:spPr>
      </p:pic>
      <p:sp>
        <p:nvSpPr>
          <p:cNvPr id="3" name="TextBox 2"/>
          <p:cNvSpPr txBox="1"/>
          <p:nvPr/>
        </p:nvSpPr>
        <p:spPr>
          <a:xfrm>
            <a:off x="513167" y="5490247"/>
            <a:ext cx="7877119" cy="646331"/>
          </a:xfrm>
          <a:prstGeom prst="rect">
            <a:avLst/>
          </a:prstGeom>
          <a:noFill/>
        </p:spPr>
        <p:txBody>
          <a:bodyPr wrap="square" rtlCol="0">
            <a:spAutoFit/>
          </a:bodyPr>
          <a:lstStyle/>
          <a:p>
            <a:r>
              <a:rPr lang="en-US" dirty="0" smtClean="0"/>
              <a:t>A </a:t>
            </a:r>
            <a:r>
              <a:rPr lang="en-US" dirty="0" err="1" smtClean="0"/>
              <a:t>Moreton</a:t>
            </a:r>
            <a:r>
              <a:rPr lang="en-US" dirty="0" smtClean="0"/>
              <a:t> Bay Fig Tree can live for hundreds of years. They can be wonderful trees to play in and under. </a:t>
            </a:r>
            <a:endParaRPr lang="en-US" dirty="0"/>
          </a:p>
        </p:txBody>
      </p:sp>
    </p:spTree>
    <p:extLst>
      <p:ext uri="{BB962C8B-B14F-4D97-AF65-F5344CB8AC3E}">
        <p14:creationId xmlns:p14="http://schemas.microsoft.com/office/powerpoint/2010/main" val="25292390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ee 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1697" y="191226"/>
            <a:ext cx="6130919" cy="4079848"/>
          </a:xfrm>
          <a:prstGeom prst="rect">
            <a:avLst/>
          </a:prstGeom>
        </p:spPr>
      </p:pic>
      <p:sp>
        <p:nvSpPr>
          <p:cNvPr id="3" name="TextBox 2"/>
          <p:cNvSpPr txBox="1"/>
          <p:nvPr/>
        </p:nvSpPr>
        <p:spPr>
          <a:xfrm>
            <a:off x="551655" y="4630794"/>
            <a:ext cx="7530781" cy="923330"/>
          </a:xfrm>
          <a:prstGeom prst="rect">
            <a:avLst/>
          </a:prstGeom>
          <a:noFill/>
        </p:spPr>
        <p:txBody>
          <a:bodyPr wrap="square" rtlCol="0">
            <a:spAutoFit/>
          </a:bodyPr>
          <a:lstStyle/>
          <a:p>
            <a:r>
              <a:rPr lang="en-US" dirty="0" smtClean="0"/>
              <a:t>Maybe you have visited this Brisbane playground in New Farm Park beside the river? It has a great playground that has been built amongst some large Fig Trees.</a:t>
            </a:r>
            <a:endParaRPr lang="en-US" dirty="0"/>
          </a:p>
        </p:txBody>
      </p:sp>
    </p:spTree>
    <p:extLst>
      <p:ext uri="{BB962C8B-B14F-4D97-AF65-F5344CB8AC3E}">
        <p14:creationId xmlns:p14="http://schemas.microsoft.com/office/powerpoint/2010/main" val="19495330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1019" y="0"/>
            <a:ext cx="6922981" cy="3894177"/>
          </a:xfrm>
          <a:prstGeom prst="rect">
            <a:avLst/>
          </a:prstGeom>
        </p:spPr>
      </p:pic>
      <p:pic>
        <p:nvPicPr>
          <p:cNvPr id="4" name="Picture 3" descr="ficus-macrophylla-fruit-5_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90604"/>
            <a:ext cx="3685616" cy="5567395"/>
          </a:xfrm>
          <a:prstGeom prst="rect">
            <a:avLst/>
          </a:prstGeom>
        </p:spPr>
      </p:pic>
      <p:sp>
        <p:nvSpPr>
          <p:cNvPr id="5" name="TextBox 4"/>
          <p:cNvSpPr txBox="1"/>
          <p:nvPr/>
        </p:nvSpPr>
        <p:spPr>
          <a:xfrm>
            <a:off x="4034605" y="4193848"/>
            <a:ext cx="3942006" cy="646331"/>
          </a:xfrm>
          <a:prstGeom prst="rect">
            <a:avLst/>
          </a:prstGeom>
          <a:noFill/>
        </p:spPr>
        <p:txBody>
          <a:bodyPr wrap="square" rtlCol="0">
            <a:spAutoFit/>
          </a:bodyPr>
          <a:lstStyle/>
          <a:p>
            <a:r>
              <a:rPr lang="en-US" dirty="0" smtClean="0"/>
              <a:t>This is what the fruit of the </a:t>
            </a:r>
            <a:r>
              <a:rPr lang="en-US" dirty="0" err="1" smtClean="0"/>
              <a:t>Moreton</a:t>
            </a:r>
            <a:r>
              <a:rPr lang="en-US" dirty="0" smtClean="0"/>
              <a:t> Bay Fig Tree looks like.</a:t>
            </a:r>
            <a:endParaRPr lang="en-US" dirty="0"/>
          </a:p>
        </p:txBody>
      </p:sp>
    </p:spTree>
    <p:extLst>
      <p:ext uri="{BB962C8B-B14F-4D97-AF65-F5344CB8AC3E}">
        <p14:creationId xmlns:p14="http://schemas.microsoft.com/office/powerpoint/2010/main" val="10529200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TotalTime>
  <Words>277</Words>
  <Application>Microsoft Macintosh PowerPoint</Application>
  <PresentationFormat>On-screen Show (4:3)</PresentationFormat>
  <Paragraphs>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localadmin</dc:creator>
  <cp:lastModifiedBy>localadmin</cp:lastModifiedBy>
  <cp:revision>3</cp:revision>
  <dcterms:created xsi:type="dcterms:W3CDTF">2017-07-30T07:03:39Z</dcterms:created>
  <dcterms:modified xsi:type="dcterms:W3CDTF">2017-07-30T07:45:29Z</dcterms:modified>
</cp:coreProperties>
</file>