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5403850" cy="3602038"/>
  <p:notesSz cx="6858000" cy="9144000"/>
  <p:defaultTextStyle>
    <a:defPPr>
      <a:defRPr lang="en-US"/>
    </a:defPPr>
    <a:lvl1pPr marL="0" algn="l" defTabSz="257275" rtl="0" eaLnBrk="1" latinLnBrk="0" hangingPunct="1">
      <a:defRPr sz="1000" kern="1200">
        <a:solidFill>
          <a:schemeClr val="tx1"/>
        </a:solidFill>
        <a:latin typeface="+mn-lt"/>
        <a:ea typeface="+mn-ea"/>
        <a:cs typeface="+mn-cs"/>
      </a:defRPr>
    </a:lvl1pPr>
    <a:lvl2pPr marL="257275" algn="l" defTabSz="257275" rtl="0" eaLnBrk="1" latinLnBrk="0" hangingPunct="1">
      <a:defRPr sz="1000" kern="1200">
        <a:solidFill>
          <a:schemeClr val="tx1"/>
        </a:solidFill>
        <a:latin typeface="+mn-lt"/>
        <a:ea typeface="+mn-ea"/>
        <a:cs typeface="+mn-cs"/>
      </a:defRPr>
    </a:lvl2pPr>
    <a:lvl3pPr marL="514550" algn="l" defTabSz="257275" rtl="0" eaLnBrk="1" latinLnBrk="0" hangingPunct="1">
      <a:defRPr sz="1000" kern="1200">
        <a:solidFill>
          <a:schemeClr val="tx1"/>
        </a:solidFill>
        <a:latin typeface="+mn-lt"/>
        <a:ea typeface="+mn-ea"/>
        <a:cs typeface="+mn-cs"/>
      </a:defRPr>
    </a:lvl3pPr>
    <a:lvl4pPr marL="771825" algn="l" defTabSz="257275" rtl="0" eaLnBrk="1" latinLnBrk="0" hangingPunct="1">
      <a:defRPr sz="1000" kern="1200">
        <a:solidFill>
          <a:schemeClr val="tx1"/>
        </a:solidFill>
        <a:latin typeface="+mn-lt"/>
        <a:ea typeface="+mn-ea"/>
        <a:cs typeface="+mn-cs"/>
      </a:defRPr>
    </a:lvl4pPr>
    <a:lvl5pPr marL="1029099" algn="l" defTabSz="257275" rtl="0" eaLnBrk="1" latinLnBrk="0" hangingPunct="1">
      <a:defRPr sz="1000" kern="1200">
        <a:solidFill>
          <a:schemeClr val="tx1"/>
        </a:solidFill>
        <a:latin typeface="+mn-lt"/>
        <a:ea typeface="+mn-ea"/>
        <a:cs typeface="+mn-cs"/>
      </a:defRPr>
    </a:lvl5pPr>
    <a:lvl6pPr marL="1286373" algn="l" defTabSz="257275" rtl="0" eaLnBrk="1" latinLnBrk="0" hangingPunct="1">
      <a:defRPr sz="1000" kern="1200">
        <a:solidFill>
          <a:schemeClr val="tx1"/>
        </a:solidFill>
        <a:latin typeface="+mn-lt"/>
        <a:ea typeface="+mn-ea"/>
        <a:cs typeface="+mn-cs"/>
      </a:defRPr>
    </a:lvl6pPr>
    <a:lvl7pPr marL="1543648" algn="l" defTabSz="257275" rtl="0" eaLnBrk="1" latinLnBrk="0" hangingPunct="1">
      <a:defRPr sz="1000" kern="1200">
        <a:solidFill>
          <a:schemeClr val="tx1"/>
        </a:solidFill>
        <a:latin typeface="+mn-lt"/>
        <a:ea typeface="+mn-ea"/>
        <a:cs typeface="+mn-cs"/>
      </a:defRPr>
    </a:lvl7pPr>
    <a:lvl8pPr marL="1800923" algn="l" defTabSz="257275" rtl="0" eaLnBrk="1" latinLnBrk="0" hangingPunct="1">
      <a:defRPr sz="1000" kern="1200">
        <a:solidFill>
          <a:schemeClr val="tx1"/>
        </a:solidFill>
        <a:latin typeface="+mn-lt"/>
        <a:ea typeface="+mn-ea"/>
        <a:cs typeface="+mn-cs"/>
      </a:defRPr>
    </a:lvl8pPr>
    <a:lvl9pPr marL="2058198" algn="l" defTabSz="257275" rtl="0" eaLnBrk="1" latinLnBrk="0" hangingPunct="1">
      <a:defRPr sz="1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07" d="100"/>
          <a:sy n="207" d="100"/>
        </p:scale>
        <p:origin x="-136" y="-104"/>
      </p:cViewPr>
      <p:guideLst>
        <p:guide orient="horz" pos="1135"/>
        <p:guide pos="17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5289" y="1118968"/>
            <a:ext cx="4593273" cy="772103"/>
          </a:xfrm>
        </p:spPr>
        <p:txBody>
          <a:bodyPr/>
          <a:lstStyle/>
          <a:p>
            <a:r>
              <a:rPr lang="en-AU" smtClean="0"/>
              <a:t>Click to edit Master title style</a:t>
            </a:r>
            <a:endParaRPr lang="en-US"/>
          </a:p>
        </p:txBody>
      </p:sp>
      <p:sp>
        <p:nvSpPr>
          <p:cNvPr id="3" name="Subtitle 2"/>
          <p:cNvSpPr>
            <a:spLocks noGrp="1"/>
          </p:cNvSpPr>
          <p:nvPr>
            <p:ph type="subTitle" idx="1"/>
          </p:nvPr>
        </p:nvSpPr>
        <p:spPr>
          <a:xfrm>
            <a:off x="810578" y="2041155"/>
            <a:ext cx="3782695" cy="920521"/>
          </a:xfrm>
        </p:spPr>
        <p:txBody>
          <a:bodyPr/>
          <a:lstStyle>
            <a:lvl1pPr marL="0" indent="0" algn="ctr">
              <a:buNone/>
              <a:defRPr>
                <a:solidFill>
                  <a:schemeClr val="tx1">
                    <a:tint val="75000"/>
                  </a:schemeClr>
                </a:solidFill>
              </a:defRPr>
            </a:lvl1pPr>
            <a:lvl2pPr marL="257275" indent="0" algn="ctr">
              <a:buNone/>
              <a:defRPr>
                <a:solidFill>
                  <a:schemeClr val="tx1">
                    <a:tint val="75000"/>
                  </a:schemeClr>
                </a:solidFill>
              </a:defRPr>
            </a:lvl2pPr>
            <a:lvl3pPr marL="514550" indent="0" algn="ctr">
              <a:buNone/>
              <a:defRPr>
                <a:solidFill>
                  <a:schemeClr val="tx1">
                    <a:tint val="75000"/>
                  </a:schemeClr>
                </a:solidFill>
              </a:defRPr>
            </a:lvl3pPr>
            <a:lvl4pPr marL="771825" indent="0" algn="ctr">
              <a:buNone/>
              <a:defRPr>
                <a:solidFill>
                  <a:schemeClr val="tx1">
                    <a:tint val="75000"/>
                  </a:schemeClr>
                </a:solidFill>
              </a:defRPr>
            </a:lvl4pPr>
            <a:lvl5pPr marL="1029099" indent="0" algn="ctr">
              <a:buNone/>
              <a:defRPr>
                <a:solidFill>
                  <a:schemeClr val="tx1">
                    <a:tint val="75000"/>
                  </a:schemeClr>
                </a:solidFill>
              </a:defRPr>
            </a:lvl5pPr>
            <a:lvl6pPr marL="1286373" indent="0" algn="ctr">
              <a:buNone/>
              <a:defRPr>
                <a:solidFill>
                  <a:schemeClr val="tx1">
                    <a:tint val="75000"/>
                  </a:schemeClr>
                </a:solidFill>
              </a:defRPr>
            </a:lvl6pPr>
            <a:lvl7pPr marL="1543648" indent="0" algn="ctr">
              <a:buNone/>
              <a:defRPr>
                <a:solidFill>
                  <a:schemeClr val="tx1">
                    <a:tint val="75000"/>
                  </a:schemeClr>
                </a:solidFill>
              </a:defRPr>
            </a:lvl7pPr>
            <a:lvl8pPr marL="1800923" indent="0" algn="ctr">
              <a:buNone/>
              <a:defRPr>
                <a:solidFill>
                  <a:schemeClr val="tx1">
                    <a:tint val="75000"/>
                  </a:schemeClr>
                </a:solidFill>
              </a:defRPr>
            </a:lvl8pPr>
            <a:lvl9pPr marL="2058198"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1EAC078-97D9-B146-94C0-66A7AA6C91CC}" type="datetimeFigureOut">
              <a:rPr lang="en-US" smtClean="0"/>
              <a:t>14/8/17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304439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1EAC078-97D9-B146-94C0-66A7AA6C91CC}" type="datetimeFigureOut">
              <a:rPr lang="en-US" smtClean="0"/>
              <a:t>14/8/17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415338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17792" y="144249"/>
            <a:ext cx="1215866" cy="3073406"/>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270193" y="144249"/>
            <a:ext cx="3557534" cy="3073406"/>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1EAC078-97D9-B146-94C0-66A7AA6C91CC}" type="datetimeFigureOut">
              <a:rPr lang="en-US" smtClean="0"/>
              <a:t>14/8/17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283876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1EAC078-97D9-B146-94C0-66A7AA6C91CC}" type="datetimeFigureOut">
              <a:rPr lang="en-US" smtClean="0"/>
              <a:t>14/8/17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323895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6867" y="2314643"/>
            <a:ext cx="4593273" cy="715405"/>
          </a:xfrm>
        </p:spPr>
        <p:txBody>
          <a:bodyPr anchor="t"/>
          <a:lstStyle>
            <a:lvl1pPr algn="l">
              <a:defRPr sz="2300" b="1" cap="all"/>
            </a:lvl1pPr>
          </a:lstStyle>
          <a:p>
            <a:r>
              <a:rPr lang="en-AU" smtClean="0"/>
              <a:t>Click to edit Master title style</a:t>
            </a:r>
            <a:endParaRPr lang="en-US"/>
          </a:p>
        </p:txBody>
      </p:sp>
      <p:sp>
        <p:nvSpPr>
          <p:cNvPr id="3" name="Text Placeholder 2"/>
          <p:cNvSpPr>
            <a:spLocks noGrp="1"/>
          </p:cNvSpPr>
          <p:nvPr>
            <p:ph type="body" idx="1"/>
          </p:nvPr>
        </p:nvSpPr>
        <p:spPr>
          <a:xfrm>
            <a:off x="426867" y="1526697"/>
            <a:ext cx="4593273" cy="787946"/>
          </a:xfrm>
        </p:spPr>
        <p:txBody>
          <a:bodyPr anchor="b"/>
          <a:lstStyle>
            <a:lvl1pPr marL="0" indent="0">
              <a:buNone/>
              <a:defRPr sz="1100">
                <a:solidFill>
                  <a:schemeClr val="tx1">
                    <a:tint val="75000"/>
                  </a:schemeClr>
                </a:solidFill>
              </a:defRPr>
            </a:lvl1pPr>
            <a:lvl2pPr marL="257275" indent="0">
              <a:buNone/>
              <a:defRPr sz="1000">
                <a:solidFill>
                  <a:schemeClr val="tx1">
                    <a:tint val="75000"/>
                  </a:schemeClr>
                </a:solidFill>
              </a:defRPr>
            </a:lvl2pPr>
            <a:lvl3pPr marL="514550" indent="0">
              <a:buNone/>
              <a:defRPr sz="900">
                <a:solidFill>
                  <a:schemeClr val="tx1">
                    <a:tint val="75000"/>
                  </a:schemeClr>
                </a:solidFill>
              </a:defRPr>
            </a:lvl3pPr>
            <a:lvl4pPr marL="771825" indent="0">
              <a:buNone/>
              <a:defRPr sz="800">
                <a:solidFill>
                  <a:schemeClr val="tx1">
                    <a:tint val="75000"/>
                  </a:schemeClr>
                </a:solidFill>
              </a:defRPr>
            </a:lvl4pPr>
            <a:lvl5pPr marL="1029099" indent="0">
              <a:buNone/>
              <a:defRPr sz="800">
                <a:solidFill>
                  <a:schemeClr val="tx1">
                    <a:tint val="75000"/>
                  </a:schemeClr>
                </a:solidFill>
              </a:defRPr>
            </a:lvl5pPr>
            <a:lvl6pPr marL="1286373" indent="0">
              <a:buNone/>
              <a:defRPr sz="800">
                <a:solidFill>
                  <a:schemeClr val="tx1">
                    <a:tint val="75000"/>
                  </a:schemeClr>
                </a:solidFill>
              </a:defRPr>
            </a:lvl6pPr>
            <a:lvl7pPr marL="1543648" indent="0">
              <a:buNone/>
              <a:defRPr sz="800">
                <a:solidFill>
                  <a:schemeClr val="tx1">
                    <a:tint val="75000"/>
                  </a:schemeClr>
                </a:solidFill>
              </a:defRPr>
            </a:lvl7pPr>
            <a:lvl8pPr marL="1800923" indent="0">
              <a:buNone/>
              <a:defRPr sz="800">
                <a:solidFill>
                  <a:schemeClr val="tx1">
                    <a:tint val="75000"/>
                  </a:schemeClr>
                </a:solidFill>
              </a:defRPr>
            </a:lvl8pPr>
            <a:lvl9pPr marL="2058198" indent="0">
              <a:buNone/>
              <a:defRPr sz="8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1EAC078-97D9-B146-94C0-66A7AA6C91CC}" type="datetimeFigureOut">
              <a:rPr lang="en-US" smtClean="0"/>
              <a:t>14/8/17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142426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70193" y="840477"/>
            <a:ext cx="2386700" cy="2377178"/>
          </a:xfrm>
        </p:spPr>
        <p:txBody>
          <a:bodyPr/>
          <a:lstStyle>
            <a:lvl1pPr>
              <a:defRPr sz="1600"/>
            </a:lvl1pPr>
            <a:lvl2pPr>
              <a:defRPr sz="14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2746958" y="840477"/>
            <a:ext cx="2386700" cy="2377178"/>
          </a:xfrm>
        </p:spPr>
        <p:txBody>
          <a:bodyPr/>
          <a:lstStyle>
            <a:lvl1pPr>
              <a:defRPr sz="1600"/>
            </a:lvl1pPr>
            <a:lvl2pPr>
              <a:defRPr sz="14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41EAC078-97D9-B146-94C0-66A7AA6C91CC}" type="datetimeFigureOut">
              <a:rPr lang="en-US" smtClean="0"/>
              <a:t>14/8/17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349474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270193" y="806290"/>
            <a:ext cx="2387639" cy="336023"/>
          </a:xfrm>
        </p:spPr>
        <p:txBody>
          <a:bodyPr anchor="b"/>
          <a:lstStyle>
            <a:lvl1pPr marL="0" indent="0">
              <a:buNone/>
              <a:defRPr sz="1400" b="1"/>
            </a:lvl1pPr>
            <a:lvl2pPr marL="257275" indent="0">
              <a:buNone/>
              <a:defRPr sz="1100" b="1"/>
            </a:lvl2pPr>
            <a:lvl3pPr marL="514550" indent="0">
              <a:buNone/>
              <a:defRPr sz="1000" b="1"/>
            </a:lvl3pPr>
            <a:lvl4pPr marL="771825" indent="0">
              <a:buNone/>
              <a:defRPr sz="900" b="1"/>
            </a:lvl4pPr>
            <a:lvl5pPr marL="1029099" indent="0">
              <a:buNone/>
              <a:defRPr sz="900" b="1"/>
            </a:lvl5pPr>
            <a:lvl6pPr marL="1286373" indent="0">
              <a:buNone/>
              <a:defRPr sz="900" b="1"/>
            </a:lvl6pPr>
            <a:lvl7pPr marL="1543648" indent="0">
              <a:buNone/>
              <a:defRPr sz="900" b="1"/>
            </a:lvl7pPr>
            <a:lvl8pPr marL="1800923" indent="0">
              <a:buNone/>
              <a:defRPr sz="900" b="1"/>
            </a:lvl8pPr>
            <a:lvl9pPr marL="2058198" indent="0">
              <a:buNone/>
              <a:defRPr sz="900" b="1"/>
            </a:lvl9pPr>
          </a:lstStyle>
          <a:p>
            <a:pPr lvl="0"/>
            <a:r>
              <a:rPr lang="en-AU" smtClean="0"/>
              <a:t>Click to edit Master text styles</a:t>
            </a:r>
          </a:p>
        </p:txBody>
      </p:sp>
      <p:sp>
        <p:nvSpPr>
          <p:cNvPr id="4" name="Content Placeholder 3"/>
          <p:cNvSpPr>
            <a:spLocks noGrp="1"/>
          </p:cNvSpPr>
          <p:nvPr>
            <p:ph sz="half" idx="2"/>
          </p:nvPr>
        </p:nvSpPr>
        <p:spPr>
          <a:xfrm>
            <a:off x="270193" y="1142314"/>
            <a:ext cx="2387639" cy="2075341"/>
          </a:xfrm>
        </p:spPr>
        <p:txBody>
          <a:bodyPr/>
          <a:lstStyle>
            <a:lvl1pPr>
              <a:defRPr sz="14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2745081" y="806290"/>
            <a:ext cx="2388577" cy="336023"/>
          </a:xfrm>
        </p:spPr>
        <p:txBody>
          <a:bodyPr anchor="b"/>
          <a:lstStyle>
            <a:lvl1pPr marL="0" indent="0">
              <a:buNone/>
              <a:defRPr sz="1400" b="1"/>
            </a:lvl1pPr>
            <a:lvl2pPr marL="257275" indent="0">
              <a:buNone/>
              <a:defRPr sz="1100" b="1"/>
            </a:lvl2pPr>
            <a:lvl3pPr marL="514550" indent="0">
              <a:buNone/>
              <a:defRPr sz="1000" b="1"/>
            </a:lvl3pPr>
            <a:lvl4pPr marL="771825" indent="0">
              <a:buNone/>
              <a:defRPr sz="900" b="1"/>
            </a:lvl4pPr>
            <a:lvl5pPr marL="1029099" indent="0">
              <a:buNone/>
              <a:defRPr sz="900" b="1"/>
            </a:lvl5pPr>
            <a:lvl6pPr marL="1286373" indent="0">
              <a:buNone/>
              <a:defRPr sz="900" b="1"/>
            </a:lvl6pPr>
            <a:lvl7pPr marL="1543648" indent="0">
              <a:buNone/>
              <a:defRPr sz="900" b="1"/>
            </a:lvl7pPr>
            <a:lvl8pPr marL="1800923" indent="0">
              <a:buNone/>
              <a:defRPr sz="900" b="1"/>
            </a:lvl8pPr>
            <a:lvl9pPr marL="2058198" indent="0">
              <a:buNone/>
              <a:defRPr sz="900" b="1"/>
            </a:lvl9pPr>
          </a:lstStyle>
          <a:p>
            <a:pPr lvl="0"/>
            <a:r>
              <a:rPr lang="en-AU" smtClean="0"/>
              <a:t>Click to edit Master text styles</a:t>
            </a:r>
          </a:p>
        </p:txBody>
      </p:sp>
      <p:sp>
        <p:nvSpPr>
          <p:cNvPr id="6" name="Content Placeholder 5"/>
          <p:cNvSpPr>
            <a:spLocks noGrp="1"/>
          </p:cNvSpPr>
          <p:nvPr>
            <p:ph sz="quarter" idx="4"/>
          </p:nvPr>
        </p:nvSpPr>
        <p:spPr>
          <a:xfrm>
            <a:off x="2745081" y="1142314"/>
            <a:ext cx="2388577" cy="2075341"/>
          </a:xfrm>
        </p:spPr>
        <p:txBody>
          <a:bodyPr/>
          <a:lstStyle>
            <a:lvl1pPr>
              <a:defRPr sz="1400"/>
            </a:lvl1pPr>
            <a:lvl2pPr>
              <a:defRPr sz="1100"/>
            </a:lvl2pPr>
            <a:lvl3pPr>
              <a:defRPr sz="1000"/>
            </a:lvl3pPr>
            <a:lvl4pPr>
              <a:defRPr sz="900"/>
            </a:lvl4pPr>
            <a:lvl5pPr>
              <a:defRPr sz="900"/>
            </a:lvl5pPr>
            <a:lvl6pPr>
              <a:defRPr sz="900"/>
            </a:lvl6pPr>
            <a:lvl7pPr>
              <a:defRPr sz="900"/>
            </a:lvl7pPr>
            <a:lvl8pPr>
              <a:defRPr sz="900"/>
            </a:lvl8pPr>
            <a:lvl9pPr>
              <a:defRPr sz="9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1EAC078-97D9-B146-94C0-66A7AA6C91CC}" type="datetimeFigureOut">
              <a:rPr lang="en-US" smtClean="0"/>
              <a:t>14/8/17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122228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41EAC078-97D9-B146-94C0-66A7AA6C91CC}" type="datetimeFigureOut">
              <a:rPr lang="en-US" smtClean="0"/>
              <a:t>14/8/17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224339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AC078-97D9-B146-94C0-66A7AA6C91CC}" type="datetimeFigureOut">
              <a:rPr lang="en-US" smtClean="0"/>
              <a:t>14/8/17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23864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0194" y="143414"/>
            <a:ext cx="1777829" cy="610345"/>
          </a:xfrm>
        </p:spPr>
        <p:txBody>
          <a:bodyPr anchor="b"/>
          <a:lstStyle>
            <a:lvl1pPr algn="l">
              <a:defRPr sz="1100" b="1"/>
            </a:lvl1pPr>
          </a:lstStyle>
          <a:p>
            <a:r>
              <a:rPr lang="en-AU" smtClean="0"/>
              <a:t>Click to edit Master title style</a:t>
            </a:r>
            <a:endParaRPr lang="en-US"/>
          </a:p>
        </p:txBody>
      </p:sp>
      <p:sp>
        <p:nvSpPr>
          <p:cNvPr id="3" name="Content Placeholder 2"/>
          <p:cNvSpPr>
            <a:spLocks noGrp="1"/>
          </p:cNvSpPr>
          <p:nvPr>
            <p:ph idx="1"/>
          </p:nvPr>
        </p:nvSpPr>
        <p:spPr>
          <a:xfrm>
            <a:off x="2112755" y="143415"/>
            <a:ext cx="3020902" cy="3074239"/>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270194" y="753760"/>
            <a:ext cx="1777829" cy="2463894"/>
          </a:xfrm>
        </p:spPr>
        <p:txBody>
          <a:bodyPr/>
          <a:lstStyle>
            <a:lvl1pPr marL="0" indent="0">
              <a:buNone/>
              <a:defRPr sz="800"/>
            </a:lvl1pPr>
            <a:lvl2pPr marL="257275" indent="0">
              <a:buNone/>
              <a:defRPr sz="600"/>
            </a:lvl2pPr>
            <a:lvl3pPr marL="514550" indent="0">
              <a:buNone/>
              <a:defRPr sz="600"/>
            </a:lvl3pPr>
            <a:lvl4pPr marL="771825" indent="0">
              <a:buNone/>
              <a:defRPr sz="500"/>
            </a:lvl4pPr>
            <a:lvl5pPr marL="1029099" indent="0">
              <a:buNone/>
              <a:defRPr sz="500"/>
            </a:lvl5pPr>
            <a:lvl6pPr marL="1286373" indent="0">
              <a:buNone/>
              <a:defRPr sz="500"/>
            </a:lvl6pPr>
            <a:lvl7pPr marL="1543648" indent="0">
              <a:buNone/>
              <a:defRPr sz="500"/>
            </a:lvl7pPr>
            <a:lvl8pPr marL="1800923" indent="0">
              <a:buNone/>
              <a:defRPr sz="500"/>
            </a:lvl8pPr>
            <a:lvl9pPr marL="2058198" indent="0">
              <a:buNone/>
              <a:defRPr sz="5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1EAC078-97D9-B146-94C0-66A7AA6C91CC}" type="datetimeFigureOut">
              <a:rPr lang="en-US" smtClean="0"/>
              <a:t>14/8/17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250286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9192" y="2521427"/>
            <a:ext cx="3242310" cy="297669"/>
          </a:xfrm>
        </p:spPr>
        <p:txBody>
          <a:bodyPr anchor="b"/>
          <a:lstStyle>
            <a:lvl1pPr algn="l">
              <a:defRPr sz="1100" b="1"/>
            </a:lvl1pPr>
          </a:lstStyle>
          <a:p>
            <a:r>
              <a:rPr lang="en-AU" smtClean="0"/>
              <a:t>Click to edit Master title style</a:t>
            </a:r>
            <a:endParaRPr lang="en-US"/>
          </a:p>
        </p:txBody>
      </p:sp>
      <p:sp>
        <p:nvSpPr>
          <p:cNvPr id="3" name="Picture Placeholder 2"/>
          <p:cNvSpPr>
            <a:spLocks noGrp="1"/>
          </p:cNvSpPr>
          <p:nvPr>
            <p:ph type="pic" idx="1"/>
          </p:nvPr>
        </p:nvSpPr>
        <p:spPr>
          <a:xfrm>
            <a:off x="1059192" y="321849"/>
            <a:ext cx="3242310" cy="2161223"/>
          </a:xfrm>
        </p:spPr>
        <p:txBody>
          <a:bodyPr/>
          <a:lstStyle>
            <a:lvl1pPr marL="0" indent="0">
              <a:buNone/>
              <a:defRPr sz="1800"/>
            </a:lvl1pPr>
            <a:lvl2pPr marL="257275" indent="0">
              <a:buNone/>
              <a:defRPr sz="1600"/>
            </a:lvl2pPr>
            <a:lvl3pPr marL="514550" indent="0">
              <a:buNone/>
              <a:defRPr sz="1400"/>
            </a:lvl3pPr>
            <a:lvl4pPr marL="771825" indent="0">
              <a:buNone/>
              <a:defRPr sz="1100"/>
            </a:lvl4pPr>
            <a:lvl5pPr marL="1029099" indent="0">
              <a:buNone/>
              <a:defRPr sz="1100"/>
            </a:lvl5pPr>
            <a:lvl6pPr marL="1286373" indent="0">
              <a:buNone/>
              <a:defRPr sz="1100"/>
            </a:lvl6pPr>
            <a:lvl7pPr marL="1543648" indent="0">
              <a:buNone/>
              <a:defRPr sz="1100"/>
            </a:lvl7pPr>
            <a:lvl8pPr marL="1800923" indent="0">
              <a:buNone/>
              <a:defRPr sz="1100"/>
            </a:lvl8pPr>
            <a:lvl9pPr marL="2058198" indent="0">
              <a:buNone/>
              <a:defRPr sz="1100"/>
            </a:lvl9pPr>
          </a:lstStyle>
          <a:p>
            <a:endParaRPr lang="en-US"/>
          </a:p>
        </p:txBody>
      </p:sp>
      <p:sp>
        <p:nvSpPr>
          <p:cNvPr id="4" name="Text Placeholder 3"/>
          <p:cNvSpPr>
            <a:spLocks noGrp="1"/>
          </p:cNvSpPr>
          <p:nvPr>
            <p:ph type="body" sz="half" idx="2"/>
          </p:nvPr>
        </p:nvSpPr>
        <p:spPr>
          <a:xfrm>
            <a:off x="1059192" y="2819096"/>
            <a:ext cx="3242310" cy="422739"/>
          </a:xfrm>
        </p:spPr>
        <p:txBody>
          <a:bodyPr/>
          <a:lstStyle>
            <a:lvl1pPr marL="0" indent="0">
              <a:buNone/>
              <a:defRPr sz="800"/>
            </a:lvl1pPr>
            <a:lvl2pPr marL="257275" indent="0">
              <a:buNone/>
              <a:defRPr sz="600"/>
            </a:lvl2pPr>
            <a:lvl3pPr marL="514550" indent="0">
              <a:buNone/>
              <a:defRPr sz="600"/>
            </a:lvl3pPr>
            <a:lvl4pPr marL="771825" indent="0">
              <a:buNone/>
              <a:defRPr sz="500"/>
            </a:lvl4pPr>
            <a:lvl5pPr marL="1029099" indent="0">
              <a:buNone/>
              <a:defRPr sz="500"/>
            </a:lvl5pPr>
            <a:lvl6pPr marL="1286373" indent="0">
              <a:buNone/>
              <a:defRPr sz="500"/>
            </a:lvl6pPr>
            <a:lvl7pPr marL="1543648" indent="0">
              <a:buNone/>
              <a:defRPr sz="500"/>
            </a:lvl7pPr>
            <a:lvl8pPr marL="1800923" indent="0">
              <a:buNone/>
              <a:defRPr sz="500"/>
            </a:lvl8pPr>
            <a:lvl9pPr marL="2058198" indent="0">
              <a:buNone/>
              <a:defRPr sz="5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1EAC078-97D9-B146-94C0-66A7AA6C91CC}" type="datetimeFigureOut">
              <a:rPr lang="en-US" smtClean="0"/>
              <a:t>14/8/17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C10AE-A274-DF42-9277-94A45A0B0B1F}" type="slidenum">
              <a:rPr lang="en-US" smtClean="0"/>
              <a:t>‹#›</a:t>
            </a:fld>
            <a:endParaRPr lang="en-US"/>
          </a:p>
        </p:txBody>
      </p:sp>
    </p:spTree>
    <p:extLst>
      <p:ext uri="{BB962C8B-B14F-4D97-AF65-F5344CB8AC3E}">
        <p14:creationId xmlns:p14="http://schemas.microsoft.com/office/powerpoint/2010/main" val="21110810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193" y="144248"/>
            <a:ext cx="4863465" cy="600340"/>
          </a:xfrm>
          <a:prstGeom prst="rect">
            <a:avLst/>
          </a:prstGeom>
        </p:spPr>
        <p:txBody>
          <a:bodyPr vert="horz" lIns="51455" tIns="25728" rIns="51455" bIns="25728"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270193" y="840477"/>
            <a:ext cx="4863465" cy="2377178"/>
          </a:xfrm>
          <a:prstGeom prst="rect">
            <a:avLst/>
          </a:prstGeom>
        </p:spPr>
        <p:txBody>
          <a:bodyPr vert="horz" lIns="51455" tIns="25728" rIns="51455" bIns="25728"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270193" y="3338556"/>
            <a:ext cx="1260898" cy="191775"/>
          </a:xfrm>
          <a:prstGeom prst="rect">
            <a:avLst/>
          </a:prstGeom>
        </p:spPr>
        <p:txBody>
          <a:bodyPr vert="horz" lIns="51455" tIns="25728" rIns="51455" bIns="25728" rtlCol="0" anchor="ctr"/>
          <a:lstStyle>
            <a:lvl1pPr algn="l">
              <a:defRPr sz="600">
                <a:solidFill>
                  <a:schemeClr val="tx1">
                    <a:tint val="75000"/>
                  </a:schemeClr>
                </a:solidFill>
              </a:defRPr>
            </a:lvl1pPr>
          </a:lstStyle>
          <a:p>
            <a:fld id="{41EAC078-97D9-B146-94C0-66A7AA6C91CC}" type="datetimeFigureOut">
              <a:rPr lang="en-US" smtClean="0"/>
              <a:t>14/8/17</a:t>
            </a:fld>
            <a:endParaRPr lang="en-US"/>
          </a:p>
        </p:txBody>
      </p:sp>
      <p:sp>
        <p:nvSpPr>
          <p:cNvPr id="5" name="Footer Placeholder 4"/>
          <p:cNvSpPr>
            <a:spLocks noGrp="1"/>
          </p:cNvSpPr>
          <p:nvPr>
            <p:ph type="ftr" sz="quarter" idx="3"/>
          </p:nvPr>
        </p:nvSpPr>
        <p:spPr>
          <a:xfrm>
            <a:off x="1846316" y="3338556"/>
            <a:ext cx="1711219" cy="191775"/>
          </a:xfrm>
          <a:prstGeom prst="rect">
            <a:avLst/>
          </a:prstGeom>
        </p:spPr>
        <p:txBody>
          <a:bodyPr vert="horz" lIns="51455" tIns="25728" rIns="51455" bIns="25728"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872760" y="3338556"/>
            <a:ext cx="1260898" cy="191775"/>
          </a:xfrm>
          <a:prstGeom prst="rect">
            <a:avLst/>
          </a:prstGeom>
        </p:spPr>
        <p:txBody>
          <a:bodyPr vert="horz" lIns="51455" tIns="25728" rIns="51455" bIns="25728" rtlCol="0" anchor="ctr"/>
          <a:lstStyle>
            <a:lvl1pPr algn="r">
              <a:defRPr sz="600">
                <a:solidFill>
                  <a:schemeClr val="tx1">
                    <a:tint val="75000"/>
                  </a:schemeClr>
                </a:solidFill>
              </a:defRPr>
            </a:lvl1pPr>
          </a:lstStyle>
          <a:p>
            <a:fld id="{D1EC10AE-A274-DF42-9277-94A45A0B0B1F}" type="slidenum">
              <a:rPr lang="en-US" smtClean="0"/>
              <a:t>‹#›</a:t>
            </a:fld>
            <a:endParaRPr lang="en-US"/>
          </a:p>
        </p:txBody>
      </p:sp>
    </p:spTree>
    <p:extLst>
      <p:ext uri="{BB962C8B-B14F-4D97-AF65-F5344CB8AC3E}">
        <p14:creationId xmlns:p14="http://schemas.microsoft.com/office/powerpoint/2010/main" val="240137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7275" rtl="0" eaLnBrk="1" latinLnBrk="0" hangingPunct="1">
        <a:spcBef>
          <a:spcPct val="0"/>
        </a:spcBef>
        <a:buNone/>
        <a:defRPr sz="2500" kern="1200">
          <a:solidFill>
            <a:schemeClr val="tx1"/>
          </a:solidFill>
          <a:latin typeface="+mj-lt"/>
          <a:ea typeface="+mj-ea"/>
          <a:cs typeface="+mj-cs"/>
        </a:defRPr>
      </a:lvl1pPr>
    </p:titleStyle>
    <p:bodyStyle>
      <a:lvl1pPr marL="192956" indent="-192956" algn="l" defTabSz="257275" rtl="0" eaLnBrk="1" latinLnBrk="0" hangingPunct="1">
        <a:spcBef>
          <a:spcPct val="20000"/>
        </a:spcBef>
        <a:buFont typeface="Arial"/>
        <a:buChar char="•"/>
        <a:defRPr sz="1800" kern="1200">
          <a:solidFill>
            <a:schemeClr val="tx1"/>
          </a:solidFill>
          <a:latin typeface="+mn-lt"/>
          <a:ea typeface="+mn-ea"/>
          <a:cs typeface="+mn-cs"/>
        </a:defRPr>
      </a:lvl1pPr>
      <a:lvl2pPr marL="418071" indent="-160796" algn="l" defTabSz="257275" rtl="0" eaLnBrk="1" latinLnBrk="0" hangingPunct="1">
        <a:spcBef>
          <a:spcPct val="20000"/>
        </a:spcBef>
        <a:buFont typeface="Arial"/>
        <a:buChar char="–"/>
        <a:defRPr sz="1600" kern="1200">
          <a:solidFill>
            <a:schemeClr val="tx1"/>
          </a:solidFill>
          <a:latin typeface="+mn-lt"/>
          <a:ea typeface="+mn-ea"/>
          <a:cs typeface="+mn-cs"/>
        </a:defRPr>
      </a:lvl2pPr>
      <a:lvl3pPr marL="643187" indent="-128637" algn="l" defTabSz="257275" rtl="0" eaLnBrk="1" latinLnBrk="0" hangingPunct="1">
        <a:spcBef>
          <a:spcPct val="20000"/>
        </a:spcBef>
        <a:buFont typeface="Arial"/>
        <a:buChar char="•"/>
        <a:defRPr sz="1400" kern="1200">
          <a:solidFill>
            <a:schemeClr val="tx1"/>
          </a:solidFill>
          <a:latin typeface="+mn-lt"/>
          <a:ea typeface="+mn-ea"/>
          <a:cs typeface="+mn-cs"/>
        </a:defRPr>
      </a:lvl3pPr>
      <a:lvl4pPr marL="900462" indent="-128637" algn="l" defTabSz="257275" rtl="0" eaLnBrk="1" latinLnBrk="0" hangingPunct="1">
        <a:spcBef>
          <a:spcPct val="20000"/>
        </a:spcBef>
        <a:buFont typeface="Arial"/>
        <a:buChar char="–"/>
        <a:defRPr sz="1100" kern="1200">
          <a:solidFill>
            <a:schemeClr val="tx1"/>
          </a:solidFill>
          <a:latin typeface="+mn-lt"/>
          <a:ea typeface="+mn-ea"/>
          <a:cs typeface="+mn-cs"/>
        </a:defRPr>
      </a:lvl4pPr>
      <a:lvl5pPr marL="1157736" indent="-128637" algn="l" defTabSz="257275" rtl="0" eaLnBrk="1" latinLnBrk="0" hangingPunct="1">
        <a:spcBef>
          <a:spcPct val="20000"/>
        </a:spcBef>
        <a:buFont typeface="Arial"/>
        <a:buChar char="»"/>
        <a:defRPr sz="1100" kern="1200">
          <a:solidFill>
            <a:schemeClr val="tx1"/>
          </a:solidFill>
          <a:latin typeface="+mn-lt"/>
          <a:ea typeface="+mn-ea"/>
          <a:cs typeface="+mn-cs"/>
        </a:defRPr>
      </a:lvl5pPr>
      <a:lvl6pPr marL="1415011" indent="-128637" algn="l" defTabSz="257275" rtl="0" eaLnBrk="1" latinLnBrk="0" hangingPunct="1">
        <a:spcBef>
          <a:spcPct val="20000"/>
        </a:spcBef>
        <a:buFont typeface="Arial"/>
        <a:buChar char="•"/>
        <a:defRPr sz="1100" kern="1200">
          <a:solidFill>
            <a:schemeClr val="tx1"/>
          </a:solidFill>
          <a:latin typeface="+mn-lt"/>
          <a:ea typeface="+mn-ea"/>
          <a:cs typeface="+mn-cs"/>
        </a:defRPr>
      </a:lvl6pPr>
      <a:lvl7pPr marL="1672286" indent="-128637" algn="l" defTabSz="257275" rtl="0" eaLnBrk="1" latinLnBrk="0" hangingPunct="1">
        <a:spcBef>
          <a:spcPct val="20000"/>
        </a:spcBef>
        <a:buFont typeface="Arial"/>
        <a:buChar char="•"/>
        <a:defRPr sz="1100" kern="1200">
          <a:solidFill>
            <a:schemeClr val="tx1"/>
          </a:solidFill>
          <a:latin typeface="+mn-lt"/>
          <a:ea typeface="+mn-ea"/>
          <a:cs typeface="+mn-cs"/>
        </a:defRPr>
      </a:lvl7pPr>
      <a:lvl8pPr marL="1929561" indent="-128637" algn="l" defTabSz="257275" rtl="0" eaLnBrk="1" latinLnBrk="0" hangingPunct="1">
        <a:spcBef>
          <a:spcPct val="20000"/>
        </a:spcBef>
        <a:buFont typeface="Arial"/>
        <a:buChar char="•"/>
        <a:defRPr sz="1100" kern="1200">
          <a:solidFill>
            <a:schemeClr val="tx1"/>
          </a:solidFill>
          <a:latin typeface="+mn-lt"/>
          <a:ea typeface="+mn-ea"/>
          <a:cs typeface="+mn-cs"/>
        </a:defRPr>
      </a:lvl8pPr>
      <a:lvl9pPr marL="2186835" indent="-128637" algn="l" defTabSz="257275" rtl="0" eaLnBrk="1" latinLnBrk="0" hangingPunct="1">
        <a:spcBef>
          <a:spcPct val="20000"/>
        </a:spcBef>
        <a:buFont typeface="Arial"/>
        <a:buChar char="•"/>
        <a:defRPr sz="1100" kern="1200">
          <a:solidFill>
            <a:schemeClr val="tx1"/>
          </a:solidFill>
          <a:latin typeface="+mn-lt"/>
          <a:ea typeface="+mn-ea"/>
          <a:cs typeface="+mn-cs"/>
        </a:defRPr>
      </a:lvl9pPr>
    </p:bodyStyle>
    <p:otherStyle>
      <a:defPPr>
        <a:defRPr lang="en-US"/>
      </a:defPPr>
      <a:lvl1pPr marL="0" algn="l" defTabSz="257275" rtl="0" eaLnBrk="1" latinLnBrk="0" hangingPunct="1">
        <a:defRPr sz="1000" kern="1200">
          <a:solidFill>
            <a:schemeClr val="tx1"/>
          </a:solidFill>
          <a:latin typeface="+mn-lt"/>
          <a:ea typeface="+mn-ea"/>
          <a:cs typeface="+mn-cs"/>
        </a:defRPr>
      </a:lvl1pPr>
      <a:lvl2pPr marL="257275" algn="l" defTabSz="257275" rtl="0" eaLnBrk="1" latinLnBrk="0" hangingPunct="1">
        <a:defRPr sz="1000" kern="1200">
          <a:solidFill>
            <a:schemeClr val="tx1"/>
          </a:solidFill>
          <a:latin typeface="+mn-lt"/>
          <a:ea typeface="+mn-ea"/>
          <a:cs typeface="+mn-cs"/>
        </a:defRPr>
      </a:lvl2pPr>
      <a:lvl3pPr marL="514550" algn="l" defTabSz="257275" rtl="0" eaLnBrk="1" latinLnBrk="0" hangingPunct="1">
        <a:defRPr sz="1000" kern="1200">
          <a:solidFill>
            <a:schemeClr val="tx1"/>
          </a:solidFill>
          <a:latin typeface="+mn-lt"/>
          <a:ea typeface="+mn-ea"/>
          <a:cs typeface="+mn-cs"/>
        </a:defRPr>
      </a:lvl3pPr>
      <a:lvl4pPr marL="771825" algn="l" defTabSz="257275" rtl="0" eaLnBrk="1" latinLnBrk="0" hangingPunct="1">
        <a:defRPr sz="1000" kern="1200">
          <a:solidFill>
            <a:schemeClr val="tx1"/>
          </a:solidFill>
          <a:latin typeface="+mn-lt"/>
          <a:ea typeface="+mn-ea"/>
          <a:cs typeface="+mn-cs"/>
        </a:defRPr>
      </a:lvl4pPr>
      <a:lvl5pPr marL="1029099" algn="l" defTabSz="257275" rtl="0" eaLnBrk="1" latinLnBrk="0" hangingPunct="1">
        <a:defRPr sz="1000" kern="1200">
          <a:solidFill>
            <a:schemeClr val="tx1"/>
          </a:solidFill>
          <a:latin typeface="+mn-lt"/>
          <a:ea typeface="+mn-ea"/>
          <a:cs typeface="+mn-cs"/>
        </a:defRPr>
      </a:lvl5pPr>
      <a:lvl6pPr marL="1286373" algn="l" defTabSz="257275" rtl="0" eaLnBrk="1" latinLnBrk="0" hangingPunct="1">
        <a:defRPr sz="1000" kern="1200">
          <a:solidFill>
            <a:schemeClr val="tx1"/>
          </a:solidFill>
          <a:latin typeface="+mn-lt"/>
          <a:ea typeface="+mn-ea"/>
          <a:cs typeface="+mn-cs"/>
        </a:defRPr>
      </a:lvl6pPr>
      <a:lvl7pPr marL="1543648" algn="l" defTabSz="257275" rtl="0" eaLnBrk="1" latinLnBrk="0" hangingPunct="1">
        <a:defRPr sz="1000" kern="1200">
          <a:solidFill>
            <a:schemeClr val="tx1"/>
          </a:solidFill>
          <a:latin typeface="+mn-lt"/>
          <a:ea typeface="+mn-ea"/>
          <a:cs typeface="+mn-cs"/>
        </a:defRPr>
      </a:lvl7pPr>
      <a:lvl8pPr marL="1800923" algn="l" defTabSz="257275" rtl="0" eaLnBrk="1" latinLnBrk="0" hangingPunct="1">
        <a:defRPr sz="1000" kern="1200">
          <a:solidFill>
            <a:schemeClr val="tx1"/>
          </a:solidFill>
          <a:latin typeface="+mn-lt"/>
          <a:ea typeface="+mn-ea"/>
          <a:cs typeface="+mn-cs"/>
        </a:defRPr>
      </a:lvl8pPr>
      <a:lvl9pPr marL="2058198" algn="l" defTabSz="257275"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1494" y="-114580"/>
            <a:ext cx="3539444" cy="2958268"/>
          </a:xfrm>
          <a:prstGeom prst="rect">
            <a:avLst/>
          </a:prstGeom>
        </p:spPr>
        <p:txBody>
          <a:bodyPr wrap="square" lIns="51455" tIns="25728" rIns="51455" bIns="25728">
            <a:spAutoFit/>
          </a:bodyPr>
          <a:lstStyle/>
          <a:p>
            <a:endParaRPr lang="en-AU" dirty="0" smtClean="0">
              <a:latin typeface="Papyrus Condensed"/>
            </a:endParaRPr>
          </a:p>
          <a:p>
            <a:endParaRPr lang="en-AU" dirty="0">
              <a:latin typeface="Papyrus Condensed"/>
            </a:endParaRPr>
          </a:p>
          <a:p>
            <a:endParaRPr lang="en-AU" dirty="0" smtClean="0">
              <a:latin typeface="Papyrus Condensed"/>
            </a:endParaRPr>
          </a:p>
          <a:p>
            <a:endParaRPr lang="en-AU" dirty="0">
              <a:latin typeface="Papyrus Condensed"/>
            </a:endParaRPr>
          </a:p>
          <a:p>
            <a:r>
              <a:rPr lang="en-AU" dirty="0" smtClean="0">
                <a:latin typeface="Papyrus Condensed"/>
              </a:rPr>
              <a:t>Dear </a:t>
            </a:r>
            <a:r>
              <a:rPr lang="en-AU" dirty="0">
                <a:latin typeface="Papyrus Condensed"/>
              </a:rPr>
              <a:t>Year Two children,</a:t>
            </a:r>
          </a:p>
          <a:p>
            <a:r>
              <a:rPr lang="en-AU" dirty="0">
                <a:latin typeface="Papyrus Condensed"/>
              </a:rPr>
              <a:t>Did you like hearing about how I </a:t>
            </a:r>
            <a:r>
              <a:rPr lang="en-AU" dirty="0" err="1">
                <a:latin typeface="Papyrus Condensed"/>
              </a:rPr>
              <a:t>photobombed</a:t>
            </a:r>
            <a:r>
              <a:rPr lang="en-AU" dirty="0">
                <a:latin typeface="Papyrus Condensed"/>
              </a:rPr>
              <a:t> the pictures they were trying to take to sell the land around Mabel? It was funny. The photographer was getting so cranky and he even started to stamp his feet and shake his fist in the air whenever I flew back to Mabel’s branches.</a:t>
            </a:r>
          </a:p>
          <a:p>
            <a:r>
              <a:rPr lang="en-AU" dirty="0">
                <a:latin typeface="Papyrus Condensed"/>
              </a:rPr>
              <a:t>Eventually, I felt sorry for him and l left him alone long enough to take his photos. I’ve told your teachers where to look to find the original pamphlet that was used to advertise the brand new Centenary Suburbs. Check out the photo of the way this area looked before all of the houses were built. Building the Jindalee Bridge certainly changed this area. It meant that people who built a new house here could quickly and easily drive to the city instead of having to go all the way over to Indooroopilly to use the Walter Taylor Bridge. I hope this helps you to understand more about what life was like for Mabel fifty years ago. Learn all you can about Mabel’s life because I am sure that when people hear her story they will realise how special she is and she will be safe.</a:t>
            </a:r>
          </a:p>
          <a:p>
            <a:r>
              <a:rPr lang="en-AU" dirty="0">
                <a:latin typeface="Papyrus Condensed"/>
              </a:rPr>
              <a:t> </a:t>
            </a:r>
          </a:p>
        </p:txBody>
      </p:sp>
      <p:sp>
        <p:nvSpPr>
          <p:cNvPr id="7" name="TextBox 6"/>
          <p:cNvSpPr txBox="1"/>
          <p:nvPr/>
        </p:nvSpPr>
        <p:spPr>
          <a:xfrm>
            <a:off x="3628963" y="844479"/>
            <a:ext cx="1680203" cy="821400"/>
          </a:xfrm>
          <a:prstGeom prst="rect">
            <a:avLst/>
          </a:prstGeom>
          <a:noFill/>
        </p:spPr>
        <p:txBody>
          <a:bodyPr wrap="square" lIns="51455" tIns="25728" rIns="51455" bIns="25728" rtlCol="0">
            <a:spAutoFit/>
          </a:bodyPr>
          <a:lstStyle/>
          <a:p>
            <a:r>
              <a:rPr lang="en-US" u="sng" dirty="0" smtClean="0"/>
              <a:t>Year Two Children</a:t>
            </a:r>
          </a:p>
          <a:p>
            <a:r>
              <a:rPr lang="en-US" u="sng" dirty="0" smtClean="0"/>
              <a:t>Good News Lutheran School</a:t>
            </a:r>
          </a:p>
          <a:p>
            <a:r>
              <a:rPr lang="en-US" u="sng" dirty="0" smtClean="0"/>
              <a:t>45 Horizon Drive</a:t>
            </a:r>
          </a:p>
          <a:p>
            <a:r>
              <a:rPr lang="en-US" u="sng" dirty="0" smtClean="0"/>
              <a:t>Middle Park</a:t>
            </a:r>
          </a:p>
          <a:p>
            <a:r>
              <a:rPr lang="en-US" u="sng" dirty="0" err="1" smtClean="0"/>
              <a:t>Qld</a:t>
            </a:r>
            <a:r>
              <a:rPr lang="en-US" u="sng" dirty="0" smtClean="0"/>
              <a:t>, 4074</a:t>
            </a:r>
            <a:endParaRPr lang="en-US" u="sng" dirty="0"/>
          </a:p>
        </p:txBody>
      </p:sp>
    </p:spTree>
    <p:extLst>
      <p:ext uri="{BB962C8B-B14F-4D97-AF65-F5344CB8AC3E}">
        <p14:creationId xmlns:p14="http://schemas.microsoft.com/office/powerpoint/2010/main" val="344611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2" name="Picture 1" descr="australian-sulfur-crested-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631001" y="440598"/>
            <a:ext cx="4150457" cy="2574790"/>
          </a:xfrm>
          <a:prstGeom prst="rect">
            <a:avLst/>
          </a:prstGeom>
          <a:effectLst>
            <a:softEdge rad="381000"/>
          </a:effectLst>
        </p:spPr>
      </p:pic>
    </p:spTree>
    <p:extLst>
      <p:ext uri="{BB962C8B-B14F-4D97-AF65-F5344CB8AC3E}">
        <p14:creationId xmlns:p14="http://schemas.microsoft.com/office/powerpoint/2010/main" val="3454405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TotalTime>
  <Words>229</Words>
  <Application>Microsoft Macintosh PowerPoint</Application>
  <PresentationFormat>Custom</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localadmin</dc:creator>
  <cp:lastModifiedBy>localadmin</cp:lastModifiedBy>
  <cp:revision>3</cp:revision>
  <cp:lastPrinted>2017-08-14T11:03:22Z</cp:lastPrinted>
  <dcterms:created xsi:type="dcterms:W3CDTF">2017-08-14T10:37:43Z</dcterms:created>
  <dcterms:modified xsi:type="dcterms:W3CDTF">2017-08-14T11:05:47Z</dcterms:modified>
</cp:coreProperties>
</file>